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  <p:sldId id="263" r:id="rId4"/>
    <p:sldId id="264" r:id="rId5"/>
    <p:sldId id="257" r:id="rId6"/>
    <p:sldId id="258" r:id="rId7"/>
    <p:sldId id="265" r:id="rId8"/>
    <p:sldId id="266" r:id="rId9"/>
    <p:sldId id="259" r:id="rId10"/>
    <p:sldId id="267" r:id="rId11"/>
    <p:sldId id="268" r:id="rId12"/>
    <p:sldId id="260" r:id="rId13"/>
    <p:sldId id="269" r:id="rId14"/>
    <p:sldId id="273" r:id="rId15"/>
    <p:sldId id="270" r:id="rId16"/>
    <p:sldId id="271" r:id="rId17"/>
    <p:sldId id="272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5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89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56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5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23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3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9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13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79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54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640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27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61296-EE12-5445-BBE6-F26F651B6324}" type="datetimeFigureOut">
              <a:rPr lang="en-US" smtClean="0"/>
              <a:t>9/18/13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480A2-092E-6C47-A0CB-66143174B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2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469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291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177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424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04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670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8852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32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7547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53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61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6105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53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26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268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81000"/>
            <a:ext cx="72263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213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934" y="129822"/>
            <a:ext cx="6583680" cy="658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2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74" y="127000"/>
            <a:ext cx="7803703" cy="657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444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908158"/>
              </p:ext>
            </p:extLst>
          </p:nvPr>
        </p:nvGraphicFramePr>
        <p:xfrm>
          <a:off x="536218" y="1453444"/>
          <a:ext cx="7958670" cy="44608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91734"/>
                <a:gridCol w="1591734"/>
                <a:gridCol w="1591734"/>
                <a:gridCol w="1591734"/>
                <a:gridCol w="1591734"/>
              </a:tblGrid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Severe Skin?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RP?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GI?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FVC?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659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76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528 / 1260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354667" y="522111"/>
            <a:ext cx="63923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Condition Co-occurrences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10186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607830"/>
              </p:ext>
            </p:extLst>
          </p:nvPr>
        </p:nvGraphicFramePr>
        <p:xfrm>
          <a:off x="536218" y="1453444"/>
          <a:ext cx="7958670" cy="4460877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91734"/>
                <a:gridCol w="1591734"/>
                <a:gridCol w="1591734"/>
                <a:gridCol w="1591734"/>
                <a:gridCol w="1591734"/>
              </a:tblGrid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Severe Skin?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RP?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GI?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Severe FVC?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601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59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 / 1260</a:t>
                      </a:r>
                      <a:endParaRPr lang="en-US" dirty="0"/>
                    </a:p>
                  </a:txBody>
                  <a:tcPr/>
                </a:tc>
              </a:tr>
              <a:tr h="495653"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425 / 1260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354667" y="522111"/>
            <a:ext cx="639233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Condition Co-occurrences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9193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427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122</Words>
  <Application>Microsoft Macintosh PowerPoint</Application>
  <PresentationFormat>On-screen Show (4:3)</PresentationFormat>
  <Paragraphs>68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Schulam</dc:creator>
  <cp:lastModifiedBy>Peter Schulam</cp:lastModifiedBy>
  <cp:revision>23</cp:revision>
  <dcterms:created xsi:type="dcterms:W3CDTF">2013-09-17T16:22:54Z</dcterms:created>
  <dcterms:modified xsi:type="dcterms:W3CDTF">2013-09-18T17:42:07Z</dcterms:modified>
</cp:coreProperties>
</file>

<file path=docProps/thumbnail.jpeg>
</file>